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62CCD4-0E01-33E7-51E9-CC379022A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98ABF34-BBE6-0F8E-E991-7FA56E7A0B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F17737-8D0A-72C0-72C9-EC203088B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8281-3ED0-4155-B0D0-1FB298651902}" type="datetimeFigureOut">
              <a:rPr lang="de-DE" smtClean="0"/>
              <a:t>16.12.2022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85483E0-1747-BAC2-529A-37CD4A57E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CB3BD2-3CD6-8924-8DE8-E6B529BFE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0114-3EA8-45DC-A6BA-637DC37885A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3137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71B999-9B82-8818-F5F3-A86DEA4C6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CDECEA7-0FDF-B2FA-48AA-E4D1E7830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952282-13EE-9785-6111-7D437528A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8281-3ED0-4155-B0D0-1FB298651902}" type="datetimeFigureOut">
              <a:rPr lang="de-DE" smtClean="0"/>
              <a:t>16.12.2022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43C137-0B5A-F24E-78DB-46CE8F2AB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27D73EB-F84C-E782-E3DA-A364F46B7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0114-3EA8-45DC-A6BA-637DC37885A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5898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3255D5D-E984-E7D6-5736-D814B2D4A7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86E265C-D353-5E38-C2A4-51233B05E9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0F640FA-3BCC-7588-16DA-1E3B9E236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8281-3ED0-4155-B0D0-1FB298651902}" type="datetimeFigureOut">
              <a:rPr lang="de-DE" smtClean="0"/>
              <a:t>16.12.2022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AFC3722-B55A-8065-95FA-F1374037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D49882F-3762-D8C7-0EEE-5DA1A33BC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0114-3EA8-45DC-A6BA-637DC37885A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3777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9D8901-7E82-DD27-DCE4-16F580E4D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250DA5-7DB1-F2CF-DEAC-995CA2C2A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8462CFD-FF62-DD08-2CEC-CF7074D2B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8281-3ED0-4155-B0D0-1FB298651902}" type="datetimeFigureOut">
              <a:rPr lang="de-DE" smtClean="0"/>
              <a:t>16.12.2022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6AC2EF8-83F8-64C0-95AC-208344358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3CCB18D-DC90-5128-6449-830E7AB1F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0114-3EA8-45DC-A6BA-637DC37885A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5536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1B14C5-1C3A-E8D8-4A0F-6066AC4EE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1EC65F6-7CD6-688D-A52C-F8929360D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699CB8-5BA0-C120-38A4-63389AE69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8281-3ED0-4155-B0D0-1FB298651902}" type="datetimeFigureOut">
              <a:rPr lang="de-DE" smtClean="0"/>
              <a:t>16.12.2022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708593-E21C-51A6-4CB5-E271ED8C6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6E47BFF-AE37-CBE8-7A9D-9174542F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0114-3EA8-45DC-A6BA-637DC37885A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1381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276DBF-7402-B44C-7AC1-F19B74521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EDE42E-4B1D-19AD-AE11-C623233DF2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6477DF-26A6-8836-AC00-5FDD5FB276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1CDEDC0-C294-7AC0-6B1F-C7C52077E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8281-3ED0-4155-B0D0-1FB298651902}" type="datetimeFigureOut">
              <a:rPr lang="de-DE" smtClean="0"/>
              <a:t>16.12.2022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7DE8C20-313B-DDEE-18C8-883F7A189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06FE484-A118-502C-FCC6-46E6F2D14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0114-3EA8-45DC-A6BA-637DC37885A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666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C51078-D25D-28BB-2C5F-EF4016ACC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19D0DFE-825F-9BEC-DDBB-F0AB65E9C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8A4DFD1-5CC3-55A2-74C5-2C0000BDAF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EF6328E-6F3C-B8E1-576E-D5AE288F2A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5555EFE-157A-F164-E59E-94884A6EB1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7909649-F3B3-8427-20D6-AF4B64D2D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8281-3ED0-4155-B0D0-1FB298651902}" type="datetimeFigureOut">
              <a:rPr lang="de-DE" smtClean="0"/>
              <a:t>16.12.2022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E8F1B32-C288-3B1F-AB36-0867B579D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E242629-FAA7-13A0-DF8E-C52294929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0114-3EA8-45DC-A6BA-637DC37885A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9730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D751D8-94E8-7954-36E4-446CA4BF4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B474754-37F7-14BD-6A48-3B7633DF2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8281-3ED0-4155-B0D0-1FB298651902}" type="datetimeFigureOut">
              <a:rPr lang="de-DE" smtClean="0"/>
              <a:t>16.12.2022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C5AA267-122B-E4D7-5882-AE1EE1A6B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151C370-4ECD-6C2E-2130-AC8DA4B74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0114-3EA8-45DC-A6BA-637DC37885A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5598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15B46AC-E194-07B4-7424-CB6851A08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8281-3ED0-4155-B0D0-1FB298651902}" type="datetimeFigureOut">
              <a:rPr lang="de-DE" smtClean="0"/>
              <a:t>16.12.2022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B0983DA-B8F0-F414-267E-A45750524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86712DD-0F14-9ABE-0F74-D3005710C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0114-3EA8-45DC-A6BA-637DC37885A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7027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3E4846-DC36-19BB-8F3D-14AB32349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AE712B-57B6-6CCA-77DC-09AA54B52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B2B1605-8D01-4EE8-E7E0-0910C45AC5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B031EE5-D8E2-3645-771B-60738B6CB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8281-3ED0-4155-B0D0-1FB298651902}" type="datetimeFigureOut">
              <a:rPr lang="de-DE" smtClean="0"/>
              <a:t>16.12.2022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756E267-4104-DDFC-DA53-8AB306BBD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7F7DF3D-E263-CCBC-E4D0-24DCC6517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0114-3EA8-45DC-A6BA-637DC37885A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5130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1ED433-C6B7-822E-097F-79A3EB5E0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A9EA190-C708-CC8B-56A8-8DFCF0248E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3634DBB-4343-BD8F-555C-B50632E0B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9F163E9-E106-B386-BF38-5D92F2916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8281-3ED0-4155-B0D0-1FB298651902}" type="datetimeFigureOut">
              <a:rPr lang="de-DE" smtClean="0"/>
              <a:t>16.12.2022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3AE4AB-C5CA-03E9-F25C-A211F8979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2A5BA71-F0AD-409A-0143-BEC8C3BD8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0114-3EA8-45DC-A6BA-637DC37885A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5747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D52F375-DADD-5572-CF17-EA8E02603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E1A1E62-BF91-1C9F-8037-F15A099B45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A323378-B110-9716-3F02-CF5231B1AD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98281-3ED0-4155-B0D0-1FB298651902}" type="datetimeFigureOut">
              <a:rPr lang="de-DE" smtClean="0"/>
              <a:t>16.12.2022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E365AFC-EBBC-2A81-EBAB-B4F143BB62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3F7636-1F14-75B4-C833-2D18C07E42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A0114-3EA8-45DC-A6BA-637DC37885A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3049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Kostenlose Fotos zum Thema Bengalisches feuer">
            <a:extLst>
              <a:ext uri="{FF2B5EF4-FFF2-40B4-BE49-F238E27FC236}">
                <a16:creationId xmlns:a16="http://schemas.microsoft.com/office/drawing/2014/main" id="{47412CA1-E15F-CBBD-A328-7D683454D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963" y="256309"/>
            <a:ext cx="9518073" cy="6345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3DCD414-D50C-B8A8-7906-1B1F03338A50}"/>
              </a:ext>
            </a:extLst>
          </p:cNvPr>
          <p:cNvSpPr txBox="1"/>
          <p:nvPr/>
        </p:nvSpPr>
        <p:spPr>
          <a:xfrm>
            <a:off x="2510674" y="1059723"/>
            <a:ext cx="400307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u="sng" dirty="0">
                <a:solidFill>
                  <a:schemeClr val="bg1"/>
                </a:solidFill>
                <a:latin typeface="ITC Avant Garde Pro Bk" panose="020B0502020202020204" pitchFamily="34" charset="0"/>
              </a:rPr>
              <a:t>Zentrales Silvester-Feuerwerk der Stadt Olfen</a:t>
            </a:r>
          </a:p>
          <a:p>
            <a:endParaRPr lang="de-DE" sz="2000" b="1" u="sng" dirty="0">
              <a:solidFill>
                <a:schemeClr val="bg1"/>
              </a:solidFill>
              <a:latin typeface="ITC Avant Garde Pro Bk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de-DE" sz="2000" dirty="0">
                <a:solidFill>
                  <a:schemeClr val="bg1"/>
                </a:solidFill>
                <a:latin typeface="ITC Avant Garde Pro Bk" panose="020B0502020202020204" pitchFamily="34" charset="0"/>
              </a:rPr>
              <a:t>Beginn: 0:05 Uhr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de-DE" sz="2000" dirty="0">
                <a:solidFill>
                  <a:schemeClr val="bg1"/>
                </a:solidFill>
                <a:latin typeface="ITC Avant Garde Pro Bk" panose="020B0502020202020204" pitchFamily="34" charset="0"/>
              </a:rPr>
              <a:t>In ganz Olfen zu sehen (Richtung Innenstadt)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de-DE" sz="2000" dirty="0">
                <a:solidFill>
                  <a:schemeClr val="bg1"/>
                </a:solidFill>
                <a:latin typeface="ITC Avant Garde Pro Bk" panose="020B0502020202020204" pitchFamily="34" charset="0"/>
              </a:rPr>
              <a:t>Mit Bitte auf Verzicht von privaten Feuerwerken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de-DE" sz="2000" dirty="0">
                <a:solidFill>
                  <a:schemeClr val="bg1"/>
                </a:solidFill>
                <a:latin typeface="ITC Avant Garde Pro Bk" panose="020B0502020202020204" pitchFamily="34" charset="0"/>
              </a:rPr>
              <a:t>Fotowettbewerb: Das schönste Foto vom Feuerwerk gewinnt </a:t>
            </a:r>
            <a:r>
              <a:rPr lang="de-DE" sz="2000">
                <a:solidFill>
                  <a:schemeClr val="bg1"/>
                </a:solidFill>
                <a:latin typeface="ITC Avant Garde Pro Bk" panose="020B0502020202020204" pitchFamily="34" charset="0"/>
              </a:rPr>
              <a:t>einen Preis</a:t>
            </a:r>
            <a:endParaRPr lang="de-DE" sz="2000" dirty="0">
              <a:solidFill>
                <a:schemeClr val="bg1"/>
              </a:solidFill>
              <a:latin typeface="ITC Avant Garde Pro Bk" panose="020B0502020202020204" pitchFamily="34" charset="0"/>
            </a:endParaRPr>
          </a:p>
          <a:p>
            <a:endParaRPr lang="de-DE" dirty="0">
              <a:solidFill>
                <a:schemeClr val="bg1"/>
              </a:solidFill>
              <a:latin typeface="ITC Avant Garde Pro Bk" panose="020B0502020202020204" pitchFamily="34" charset="0"/>
            </a:endParaRPr>
          </a:p>
          <a:p>
            <a:endParaRPr lang="de-DE" dirty="0">
              <a:solidFill>
                <a:schemeClr val="bg1"/>
              </a:solidFill>
              <a:latin typeface="ITC Avant Garde Pro Bk" panose="020B0502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5BBDCC6-12AA-1749-DA00-4E804DEA3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3781" y="2115680"/>
            <a:ext cx="3248738" cy="131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796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</Words>
  <Application>Microsoft Office PowerPoint</Application>
  <PresentationFormat>Breitbild</PresentationFormat>
  <Paragraphs>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ITC Avant Garde Pro Bk</vt:lpstr>
      <vt:lpstr>Wingdings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Papurcu,Jana</dc:creator>
  <cp:lastModifiedBy>Papurcu,Jana</cp:lastModifiedBy>
  <cp:revision>6</cp:revision>
  <dcterms:created xsi:type="dcterms:W3CDTF">2022-12-13T09:16:20Z</dcterms:created>
  <dcterms:modified xsi:type="dcterms:W3CDTF">2022-12-16T11:28:47Z</dcterms:modified>
</cp:coreProperties>
</file>